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EE345-8132-4107-A1D7-F48ECCE33F8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615AADB-9464-4D45-BE37-65B97299EC7C}">
      <dgm:prSet/>
      <dgm:spPr/>
      <dgm:t>
        <a:bodyPr/>
        <a:lstStyle/>
        <a:p>
          <a:r>
            <a:rPr lang="en-US"/>
            <a:t>Plan van aanpak</a:t>
          </a:r>
        </a:p>
      </dgm:t>
    </dgm:pt>
    <dgm:pt modelId="{6070834A-C6A6-440D-BF58-2317B684B496}" type="parTrans" cxnId="{A6CEE964-4554-461B-B253-6B90F7FE164E}">
      <dgm:prSet/>
      <dgm:spPr/>
      <dgm:t>
        <a:bodyPr/>
        <a:lstStyle/>
        <a:p>
          <a:endParaRPr lang="en-US"/>
        </a:p>
      </dgm:t>
    </dgm:pt>
    <dgm:pt modelId="{65202FD9-5233-4861-AB18-5F30400D4F79}" type="sibTrans" cxnId="{A6CEE964-4554-461B-B253-6B90F7FE164E}">
      <dgm:prSet/>
      <dgm:spPr/>
      <dgm:t>
        <a:bodyPr/>
        <a:lstStyle/>
        <a:p>
          <a:endParaRPr lang="en-US"/>
        </a:p>
      </dgm:t>
    </dgm:pt>
    <dgm:pt modelId="{BE297B59-1175-4386-8B5F-1CBEC4BE1DF2}">
      <dgm:prSet/>
      <dgm:spPr/>
      <dgm:t>
        <a:bodyPr/>
        <a:lstStyle/>
        <a:p>
          <a:r>
            <a:rPr lang="en-US"/>
            <a:t>Schetsen/Werktekening</a:t>
          </a:r>
        </a:p>
      </dgm:t>
    </dgm:pt>
    <dgm:pt modelId="{A3A7EB42-9C36-4F50-9AA7-7D8CF12E431E}" type="parTrans" cxnId="{93D3C778-1A22-413B-BB08-65F3109F102D}">
      <dgm:prSet/>
      <dgm:spPr/>
      <dgm:t>
        <a:bodyPr/>
        <a:lstStyle/>
        <a:p>
          <a:endParaRPr lang="en-US"/>
        </a:p>
      </dgm:t>
    </dgm:pt>
    <dgm:pt modelId="{FDE3131B-95DA-4C63-8F70-1F264C762974}" type="sibTrans" cxnId="{93D3C778-1A22-413B-BB08-65F3109F102D}">
      <dgm:prSet/>
      <dgm:spPr/>
      <dgm:t>
        <a:bodyPr/>
        <a:lstStyle/>
        <a:p>
          <a:endParaRPr lang="en-US"/>
        </a:p>
      </dgm:t>
    </dgm:pt>
    <dgm:pt modelId="{09AE843C-55EC-47EF-A015-014586BBCF53}">
      <dgm:prSet/>
      <dgm:spPr/>
      <dgm:t>
        <a:bodyPr/>
        <a:lstStyle/>
        <a:p>
          <a:r>
            <a:rPr lang="en-US"/>
            <a:t>Prototype</a:t>
          </a:r>
        </a:p>
      </dgm:t>
    </dgm:pt>
    <dgm:pt modelId="{003E81CC-427F-4207-8DE9-7F463C35DA44}" type="parTrans" cxnId="{CB7173F8-412D-4095-A98B-28FAF702B24B}">
      <dgm:prSet/>
      <dgm:spPr/>
      <dgm:t>
        <a:bodyPr/>
        <a:lstStyle/>
        <a:p>
          <a:endParaRPr lang="en-US"/>
        </a:p>
      </dgm:t>
    </dgm:pt>
    <dgm:pt modelId="{79EBA180-9F63-47A3-B0D8-79C3B29D4218}" type="sibTrans" cxnId="{CB7173F8-412D-4095-A98B-28FAF702B24B}">
      <dgm:prSet/>
      <dgm:spPr/>
      <dgm:t>
        <a:bodyPr/>
        <a:lstStyle/>
        <a:p>
          <a:endParaRPr lang="en-US"/>
        </a:p>
      </dgm:t>
    </dgm:pt>
    <dgm:pt modelId="{7375F659-5945-46C3-99DC-14F34DB16640}" type="pres">
      <dgm:prSet presAssocID="{FAAEE345-8132-4107-A1D7-F48ECCE33F83}" presName="linear" presStyleCnt="0">
        <dgm:presLayoutVars>
          <dgm:animLvl val="lvl"/>
          <dgm:resizeHandles val="exact"/>
        </dgm:presLayoutVars>
      </dgm:prSet>
      <dgm:spPr/>
    </dgm:pt>
    <dgm:pt modelId="{3ECEEAEF-0574-47E9-863D-A4492CFE126D}" type="pres">
      <dgm:prSet presAssocID="{A615AADB-9464-4D45-BE37-65B97299EC7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D057C79-2151-4800-A4CE-35478A4ADDF4}" type="pres">
      <dgm:prSet presAssocID="{65202FD9-5233-4861-AB18-5F30400D4F79}" presName="spacer" presStyleCnt="0"/>
      <dgm:spPr/>
    </dgm:pt>
    <dgm:pt modelId="{FC3A9F0A-D09D-4692-90BF-CCF3F7DA36A7}" type="pres">
      <dgm:prSet presAssocID="{BE297B59-1175-4386-8B5F-1CBEC4BE1D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6E41907-3E1E-4131-8E85-09986371C02A}" type="pres">
      <dgm:prSet presAssocID="{FDE3131B-95DA-4C63-8F70-1F264C762974}" presName="spacer" presStyleCnt="0"/>
      <dgm:spPr/>
    </dgm:pt>
    <dgm:pt modelId="{28743E8B-F80E-4DC8-8794-CCA66C99C01C}" type="pres">
      <dgm:prSet presAssocID="{09AE843C-55EC-47EF-A015-014586BBCF5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354DE62-547B-43F8-A64D-F90EE2D4C8CE}" type="presOf" srcId="{FAAEE345-8132-4107-A1D7-F48ECCE33F83}" destId="{7375F659-5945-46C3-99DC-14F34DB16640}" srcOrd="0" destOrd="0" presId="urn:microsoft.com/office/officeart/2005/8/layout/vList2"/>
    <dgm:cxn modelId="{A6CEE964-4554-461B-B253-6B90F7FE164E}" srcId="{FAAEE345-8132-4107-A1D7-F48ECCE33F83}" destId="{A615AADB-9464-4D45-BE37-65B97299EC7C}" srcOrd="0" destOrd="0" parTransId="{6070834A-C6A6-440D-BF58-2317B684B496}" sibTransId="{65202FD9-5233-4861-AB18-5F30400D4F79}"/>
    <dgm:cxn modelId="{93D3C778-1A22-413B-BB08-65F3109F102D}" srcId="{FAAEE345-8132-4107-A1D7-F48ECCE33F83}" destId="{BE297B59-1175-4386-8B5F-1CBEC4BE1DF2}" srcOrd="1" destOrd="0" parTransId="{A3A7EB42-9C36-4F50-9AA7-7D8CF12E431E}" sibTransId="{FDE3131B-95DA-4C63-8F70-1F264C762974}"/>
    <dgm:cxn modelId="{22DE8691-C200-487C-88B7-BD63F45C5CA8}" type="presOf" srcId="{BE297B59-1175-4386-8B5F-1CBEC4BE1DF2}" destId="{FC3A9F0A-D09D-4692-90BF-CCF3F7DA36A7}" srcOrd="0" destOrd="0" presId="urn:microsoft.com/office/officeart/2005/8/layout/vList2"/>
    <dgm:cxn modelId="{5CB0F4DB-A780-47AC-85E8-80830F331A0E}" type="presOf" srcId="{A615AADB-9464-4D45-BE37-65B97299EC7C}" destId="{3ECEEAEF-0574-47E9-863D-A4492CFE126D}" srcOrd="0" destOrd="0" presId="urn:microsoft.com/office/officeart/2005/8/layout/vList2"/>
    <dgm:cxn modelId="{64EB3BE6-4A55-4A82-BC22-4510E17D7480}" type="presOf" srcId="{09AE843C-55EC-47EF-A015-014586BBCF53}" destId="{28743E8B-F80E-4DC8-8794-CCA66C99C01C}" srcOrd="0" destOrd="0" presId="urn:microsoft.com/office/officeart/2005/8/layout/vList2"/>
    <dgm:cxn modelId="{CB7173F8-412D-4095-A98B-28FAF702B24B}" srcId="{FAAEE345-8132-4107-A1D7-F48ECCE33F83}" destId="{09AE843C-55EC-47EF-A015-014586BBCF53}" srcOrd="2" destOrd="0" parTransId="{003E81CC-427F-4207-8DE9-7F463C35DA44}" sibTransId="{79EBA180-9F63-47A3-B0D8-79C3B29D4218}"/>
    <dgm:cxn modelId="{46673B27-92F5-436F-979C-CCC51ACB9322}" type="presParOf" srcId="{7375F659-5945-46C3-99DC-14F34DB16640}" destId="{3ECEEAEF-0574-47E9-863D-A4492CFE126D}" srcOrd="0" destOrd="0" presId="urn:microsoft.com/office/officeart/2005/8/layout/vList2"/>
    <dgm:cxn modelId="{BD702910-8D9D-4300-AE67-2D5EEEF70F6F}" type="presParOf" srcId="{7375F659-5945-46C3-99DC-14F34DB16640}" destId="{4D057C79-2151-4800-A4CE-35478A4ADDF4}" srcOrd="1" destOrd="0" presId="urn:microsoft.com/office/officeart/2005/8/layout/vList2"/>
    <dgm:cxn modelId="{7CA11C87-1691-4171-AABB-FF124A08CC89}" type="presParOf" srcId="{7375F659-5945-46C3-99DC-14F34DB16640}" destId="{FC3A9F0A-D09D-4692-90BF-CCF3F7DA36A7}" srcOrd="2" destOrd="0" presId="urn:microsoft.com/office/officeart/2005/8/layout/vList2"/>
    <dgm:cxn modelId="{DBAA7548-5C75-4D11-BA03-55856B0E3441}" type="presParOf" srcId="{7375F659-5945-46C3-99DC-14F34DB16640}" destId="{B6E41907-3E1E-4131-8E85-09986371C02A}" srcOrd="3" destOrd="0" presId="urn:microsoft.com/office/officeart/2005/8/layout/vList2"/>
    <dgm:cxn modelId="{1DFEF401-26A8-4FE5-A220-F2B21E9929E2}" type="presParOf" srcId="{7375F659-5945-46C3-99DC-14F34DB16640}" destId="{28743E8B-F80E-4DC8-8794-CCA66C99C01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41BC1B-659D-4E86-B327-0C53189C8168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94C586-FDA2-432A-9288-FA7AA2946663}">
      <dgm:prSet/>
      <dgm:spPr/>
      <dgm:t>
        <a:bodyPr/>
        <a:lstStyle/>
        <a:p>
          <a:r>
            <a:rPr lang="en-US"/>
            <a:t>Schetsen</a:t>
          </a:r>
        </a:p>
      </dgm:t>
    </dgm:pt>
    <dgm:pt modelId="{837C6251-8BBD-456B-BE5B-3CD8BDF7CDC6}" type="parTrans" cxnId="{12F78E15-7575-4257-AC26-CC2E2637F40C}">
      <dgm:prSet/>
      <dgm:spPr/>
      <dgm:t>
        <a:bodyPr/>
        <a:lstStyle/>
        <a:p>
          <a:endParaRPr lang="en-US"/>
        </a:p>
      </dgm:t>
    </dgm:pt>
    <dgm:pt modelId="{D7A9916E-6996-4174-B35B-BD64FADB2608}" type="sibTrans" cxnId="{12F78E15-7575-4257-AC26-CC2E2637F40C}">
      <dgm:prSet/>
      <dgm:spPr/>
      <dgm:t>
        <a:bodyPr/>
        <a:lstStyle/>
        <a:p>
          <a:endParaRPr lang="en-US"/>
        </a:p>
      </dgm:t>
    </dgm:pt>
    <dgm:pt modelId="{0019C678-F901-4FC7-852A-A6E1E728A645}">
      <dgm:prSet/>
      <dgm:spPr/>
      <dgm:t>
        <a:bodyPr/>
        <a:lstStyle/>
        <a:p>
          <a:r>
            <a:rPr lang="en-US"/>
            <a:t>Tekenen in solidworks</a:t>
          </a:r>
        </a:p>
      </dgm:t>
    </dgm:pt>
    <dgm:pt modelId="{8D72D310-95BB-4814-9B34-F69980932444}" type="parTrans" cxnId="{F52F4D9A-97DD-4C23-B28C-7EE05BE44F62}">
      <dgm:prSet/>
      <dgm:spPr/>
      <dgm:t>
        <a:bodyPr/>
        <a:lstStyle/>
        <a:p>
          <a:endParaRPr lang="en-US"/>
        </a:p>
      </dgm:t>
    </dgm:pt>
    <dgm:pt modelId="{36714E0E-81D4-4ED2-A360-139583532C9B}" type="sibTrans" cxnId="{F52F4D9A-97DD-4C23-B28C-7EE05BE44F62}">
      <dgm:prSet/>
      <dgm:spPr/>
      <dgm:t>
        <a:bodyPr/>
        <a:lstStyle/>
        <a:p>
          <a:endParaRPr lang="en-US"/>
        </a:p>
      </dgm:t>
    </dgm:pt>
    <dgm:pt modelId="{F2463EFC-BD84-4D83-87F5-396B653F849B}">
      <dgm:prSet/>
      <dgm:spPr/>
      <dgm:t>
        <a:bodyPr/>
        <a:lstStyle/>
        <a:p>
          <a:r>
            <a:rPr lang="en-US" dirty="0" err="1"/>
            <a:t>Bouwen</a:t>
          </a:r>
          <a:endParaRPr lang="en-US" dirty="0"/>
        </a:p>
      </dgm:t>
    </dgm:pt>
    <dgm:pt modelId="{8D6769CE-541F-4C0D-958B-62D5A8FF163A}" type="parTrans" cxnId="{A2A33F3B-6F09-40C8-AF4D-ACD43A027BF2}">
      <dgm:prSet/>
      <dgm:spPr/>
      <dgm:t>
        <a:bodyPr/>
        <a:lstStyle/>
        <a:p>
          <a:endParaRPr lang="en-US"/>
        </a:p>
      </dgm:t>
    </dgm:pt>
    <dgm:pt modelId="{9CF6E3CC-65D0-496C-BB7E-AE67AC589B75}" type="sibTrans" cxnId="{A2A33F3B-6F09-40C8-AF4D-ACD43A027BF2}">
      <dgm:prSet/>
      <dgm:spPr/>
      <dgm:t>
        <a:bodyPr/>
        <a:lstStyle/>
        <a:p>
          <a:endParaRPr lang="en-US"/>
        </a:p>
      </dgm:t>
    </dgm:pt>
    <dgm:pt modelId="{7473CCC8-65F8-4DA4-97A8-9ABBEAFA2659}">
      <dgm:prSet/>
      <dgm:spPr/>
      <dgm:t>
        <a:bodyPr/>
        <a:lstStyle/>
        <a:p>
          <a:r>
            <a:rPr lang="en-US"/>
            <a:t>Ik wou mijn display nog even goed uitschetsen.</a:t>
          </a:r>
        </a:p>
      </dgm:t>
    </dgm:pt>
    <dgm:pt modelId="{4D380EF6-6B88-489F-A3D3-6408CBC710B3}" type="parTrans" cxnId="{E016D8E1-7FD0-418D-A29C-90F03222E0D1}">
      <dgm:prSet/>
      <dgm:spPr/>
      <dgm:t>
        <a:bodyPr/>
        <a:lstStyle/>
        <a:p>
          <a:endParaRPr lang="en-US"/>
        </a:p>
      </dgm:t>
    </dgm:pt>
    <dgm:pt modelId="{09FC090E-325E-44D7-968D-477C707AE99A}" type="sibTrans" cxnId="{E016D8E1-7FD0-418D-A29C-90F03222E0D1}">
      <dgm:prSet/>
      <dgm:spPr/>
      <dgm:t>
        <a:bodyPr/>
        <a:lstStyle/>
        <a:p>
          <a:endParaRPr lang="en-US"/>
        </a:p>
      </dgm:t>
    </dgm:pt>
    <dgm:pt modelId="{6E0D6980-AB87-433F-B54D-2EB451EEC499}">
      <dgm:prSet/>
      <dgm:spPr/>
      <dgm:t>
        <a:bodyPr/>
        <a:lstStyle/>
        <a:p>
          <a:r>
            <a:rPr lang="en-US"/>
            <a:t>In solid works wou ik de tekening nog even goed uittekenen voor mijzelf.</a:t>
          </a:r>
        </a:p>
      </dgm:t>
    </dgm:pt>
    <dgm:pt modelId="{6DC7263C-4CB1-432D-93A4-7001B41835D0}" type="parTrans" cxnId="{9C53B6F9-1878-4718-83A1-F5AB0C873E34}">
      <dgm:prSet/>
      <dgm:spPr/>
      <dgm:t>
        <a:bodyPr/>
        <a:lstStyle/>
        <a:p>
          <a:endParaRPr lang="en-US"/>
        </a:p>
      </dgm:t>
    </dgm:pt>
    <dgm:pt modelId="{CC496B26-B7A9-4DFA-94E5-407FC44FD5B5}" type="sibTrans" cxnId="{9C53B6F9-1878-4718-83A1-F5AB0C873E34}">
      <dgm:prSet/>
      <dgm:spPr/>
      <dgm:t>
        <a:bodyPr/>
        <a:lstStyle/>
        <a:p>
          <a:endParaRPr lang="en-US"/>
        </a:p>
      </dgm:t>
    </dgm:pt>
    <dgm:pt modelId="{A6187895-523B-4E5B-92FE-8169B8EEB7A6}">
      <dgm:prSet/>
      <dgm:spPr/>
      <dgm:t>
        <a:bodyPr/>
        <a:lstStyle/>
        <a:p>
          <a:r>
            <a:rPr lang="en-US"/>
            <a:t>Hier begon ik met het in elkaar zetten van het display.</a:t>
          </a:r>
        </a:p>
      </dgm:t>
    </dgm:pt>
    <dgm:pt modelId="{C501D37D-6FF1-4531-B724-EC00E13C8E0B}" type="parTrans" cxnId="{9C86400E-B5C5-4630-BBCC-06E66E9BC360}">
      <dgm:prSet/>
      <dgm:spPr/>
      <dgm:t>
        <a:bodyPr/>
        <a:lstStyle/>
        <a:p>
          <a:endParaRPr lang="en-US"/>
        </a:p>
      </dgm:t>
    </dgm:pt>
    <dgm:pt modelId="{336F31DC-8945-483C-98BB-D4062ADC7FB7}" type="sibTrans" cxnId="{9C86400E-B5C5-4630-BBCC-06E66E9BC360}">
      <dgm:prSet/>
      <dgm:spPr/>
      <dgm:t>
        <a:bodyPr/>
        <a:lstStyle/>
        <a:p>
          <a:endParaRPr lang="en-US"/>
        </a:p>
      </dgm:t>
    </dgm:pt>
    <dgm:pt modelId="{BF09C35C-8C11-43C6-A1C4-DA67B501B79C}" type="pres">
      <dgm:prSet presAssocID="{F241BC1B-659D-4E86-B327-0C53189C8168}" presName="Name0" presStyleCnt="0">
        <dgm:presLayoutVars>
          <dgm:dir/>
          <dgm:animLvl val="lvl"/>
          <dgm:resizeHandles val="exact"/>
        </dgm:presLayoutVars>
      </dgm:prSet>
      <dgm:spPr/>
    </dgm:pt>
    <dgm:pt modelId="{F6397752-B267-4DD3-85D1-1BDF2906DD39}" type="pres">
      <dgm:prSet presAssocID="{F2463EFC-BD84-4D83-87F5-396B653F849B}" presName="boxAndChildren" presStyleCnt="0"/>
      <dgm:spPr/>
    </dgm:pt>
    <dgm:pt modelId="{504E3A86-075D-4A5B-B4D6-3A8FA4DFA016}" type="pres">
      <dgm:prSet presAssocID="{F2463EFC-BD84-4D83-87F5-396B653F849B}" presName="parentTextBox" presStyleLbl="alignNode1" presStyleIdx="0" presStyleCnt="3"/>
      <dgm:spPr/>
    </dgm:pt>
    <dgm:pt modelId="{185C2988-04FC-4A90-94D5-858CCE5F80C4}" type="pres">
      <dgm:prSet presAssocID="{F2463EFC-BD84-4D83-87F5-396B653F849B}" presName="descendantBox" presStyleLbl="bgAccFollowNode1" presStyleIdx="0" presStyleCnt="3"/>
      <dgm:spPr/>
    </dgm:pt>
    <dgm:pt modelId="{AF68DE75-B5C8-4DC9-BE40-9477C42D3336}" type="pres">
      <dgm:prSet presAssocID="{36714E0E-81D4-4ED2-A360-139583532C9B}" presName="sp" presStyleCnt="0"/>
      <dgm:spPr/>
    </dgm:pt>
    <dgm:pt modelId="{4677A701-5E77-421F-9E34-E82ADF8F46AB}" type="pres">
      <dgm:prSet presAssocID="{0019C678-F901-4FC7-852A-A6E1E728A645}" presName="arrowAndChildren" presStyleCnt="0"/>
      <dgm:spPr/>
    </dgm:pt>
    <dgm:pt modelId="{CC53F6F0-ACF3-45E3-A774-BC1B1D9A594B}" type="pres">
      <dgm:prSet presAssocID="{0019C678-F901-4FC7-852A-A6E1E728A645}" presName="parentTextArrow" presStyleLbl="node1" presStyleIdx="0" presStyleCnt="0"/>
      <dgm:spPr/>
    </dgm:pt>
    <dgm:pt modelId="{3B10F8FA-325F-4F39-BAB0-7F1940B62F13}" type="pres">
      <dgm:prSet presAssocID="{0019C678-F901-4FC7-852A-A6E1E728A645}" presName="arrow" presStyleLbl="alignNode1" presStyleIdx="1" presStyleCnt="3"/>
      <dgm:spPr/>
    </dgm:pt>
    <dgm:pt modelId="{4559BB55-93C4-478B-AC0C-B0B425A4AA98}" type="pres">
      <dgm:prSet presAssocID="{0019C678-F901-4FC7-852A-A6E1E728A645}" presName="descendantArrow" presStyleLbl="bgAccFollowNode1" presStyleIdx="1" presStyleCnt="3"/>
      <dgm:spPr/>
    </dgm:pt>
    <dgm:pt modelId="{56BBA97A-70E2-4229-A969-5B6CF49A6B41}" type="pres">
      <dgm:prSet presAssocID="{D7A9916E-6996-4174-B35B-BD64FADB2608}" presName="sp" presStyleCnt="0"/>
      <dgm:spPr/>
    </dgm:pt>
    <dgm:pt modelId="{150054FA-D1F3-4E6E-A703-F2BA1CDA8514}" type="pres">
      <dgm:prSet presAssocID="{1D94C586-FDA2-432A-9288-FA7AA2946663}" presName="arrowAndChildren" presStyleCnt="0"/>
      <dgm:spPr/>
    </dgm:pt>
    <dgm:pt modelId="{55CA4192-7085-4959-A9F7-7FDD6333FEFA}" type="pres">
      <dgm:prSet presAssocID="{1D94C586-FDA2-432A-9288-FA7AA2946663}" presName="parentTextArrow" presStyleLbl="node1" presStyleIdx="0" presStyleCnt="0"/>
      <dgm:spPr/>
    </dgm:pt>
    <dgm:pt modelId="{B8CE925C-C0EE-4371-92F5-61D467852E32}" type="pres">
      <dgm:prSet presAssocID="{1D94C586-FDA2-432A-9288-FA7AA2946663}" presName="arrow" presStyleLbl="alignNode1" presStyleIdx="2" presStyleCnt="3"/>
      <dgm:spPr/>
    </dgm:pt>
    <dgm:pt modelId="{C981710D-9116-4126-A662-E2397AED8C34}" type="pres">
      <dgm:prSet presAssocID="{1D94C586-FDA2-432A-9288-FA7AA2946663}" presName="descendantArrow" presStyleLbl="bgAccFollowNode1" presStyleIdx="2" presStyleCnt="3"/>
      <dgm:spPr/>
    </dgm:pt>
  </dgm:ptLst>
  <dgm:cxnLst>
    <dgm:cxn modelId="{A57CB706-E16A-4268-A523-43CD89B53F71}" type="presOf" srcId="{1D94C586-FDA2-432A-9288-FA7AA2946663}" destId="{B8CE925C-C0EE-4371-92F5-61D467852E32}" srcOrd="1" destOrd="0" presId="urn:microsoft.com/office/officeart/2016/7/layout/VerticalDownArrowProcess"/>
    <dgm:cxn modelId="{9C86400E-B5C5-4630-BBCC-06E66E9BC360}" srcId="{F2463EFC-BD84-4D83-87F5-396B653F849B}" destId="{A6187895-523B-4E5B-92FE-8169B8EEB7A6}" srcOrd="0" destOrd="0" parTransId="{C501D37D-6FF1-4531-B724-EC00E13C8E0B}" sibTransId="{336F31DC-8945-483C-98BB-D4062ADC7FB7}"/>
    <dgm:cxn modelId="{12F78E15-7575-4257-AC26-CC2E2637F40C}" srcId="{F241BC1B-659D-4E86-B327-0C53189C8168}" destId="{1D94C586-FDA2-432A-9288-FA7AA2946663}" srcOrd="0" destOrd="0" parTransId="{837C6251-8BBD-456B-BE5B-3CD8BDF7CDC6}" sibTransId="{D7A9916E-6996-4174-B35B-BD64FADB2608}"/>
    <dgm:cxn modelId="{A2A33F3B-6F09-40C8-AF4D-ACD43A027BF2}" srcId="{F241BC1B-659D-4E86-B327-0C53189C8168}" destId="{F2463EFC-BD84-4D83-87F5-396B653F849B}" srcOrd="2" destOrd="0" parTransId="{8D6769CE-541F-4C0D-958B-62D5A8FF163A}" sibTransId="{9CF6E3CC-65D0-496C-BB7E-AE67AC589B75}"/>
    <dgm:cxn modelId="{DE96F74A-C713-406F-B8CF-742E37FF2B18}" type="presOf" srcId="{F241BC1B-659D-4E86-B327-0C53189C8168}" destId="{BF09C35C-8C11-43C6-A1C4-DA67B501B79C}" srcOrd="0" destOrd="0" presId="urn:microsoft.com/office/officeart/2016/7/layout/VerticalDownArrowProcess"/>
    <dgm:cxn modelId="{5A08BE73-A39C-4F14-80F6-0CF70003B5D2}" type="presOf" srcId="{A6187895-523B-4E5B-92FE-8169B8EEB7A6}" destId="{185C2988-04FC-4A90-94D5-858CCE5F80C4}" srcOrd="0" destOrd="0" presId="urn:microsoft.com/office/officeart/2016/7/layout/VerticalDownArrowProcess"/>
    <dgm:cxn modelId="{F52F4D9A-97DD-4C23-B28C-7EE05BE44F62}" srcId="{F241BC1B-659D-4E86-B327-0C53189C8168}" destId="{0019C678-F901-4FC7-852A-A6E1E728A645}" srcOrd="1" destOrd="0" parTransId="{8D72D310-95BB-4814-9B34-F69980932444}" sibTransId="{36714E0E-81D4-4ED2-A360-139583532C9B}"/>
    <dgm:cxn modelId="{3B698EB5-54A2-47F7-B31F-C9813F72935B}" type="presOf" srcId="{F2463EFC-BD84-4D83-87F5-396B653F849B}" destId="{504E3A86-075D-4A5B-B4D6-3A8FA4DFA016}" srcOrd="0" destOrd="0" presId="urn:microsoft.com/office/officeart/2016/7/layout/VerticalDownArrowProcess"/>
    <dgm:cxn modelId="{C97F24B8-808B-4ADA-B545-67204D11500F}" type="presOf" srcId="{1D94C586-FDA2-432A-9288-FA7AA2946663}" destId="{55CA4192-7085-4959-A9F7-7FDD6333FEFA}" srcOrd="0" destOrd="0" presId="urn:microsoft.com/office/officeart/2016/7/layout/VerticalDownArrowProcess"/>
    <dgm:cxn modelId="{74888BB9-2439-4BE4-B422-CF946CDE0BE9}" type="presOf" srcId="{7473CCC8-65F8-4DA4-97A8-9ABBEAFA2659}" destId="{C981710D-9116-4126-A662-E2397AED8C34}" srcOrd="0" destOrd="0" presId="urn:microsoft.com/office/officeart/2016/7/layout/VerticalDownArrowProcess"/>
    <dgm:cxn modelId="{ABFA4EC5-395F-4B0B-93DC-A8E14E8ACCA8}" type="presOf" srcId="{0019C678-F901-4FC7-852A-A6E1E728A645}" destId="{CC53F6F0-ACF3-45E3-A774-BC1B1D9A594B}" srcOrd="0" destOrd="0" presId="urn:microsoft.com/office/officeart/2016/7/layout/VerticalDownArrowProcess"/>
    <dgm:cxn modelId="{3C4E82DC-1119-4350-8537-F1CCA83F43D0}" type="presOf" srcId="{0019C678-F901-4FC7-852A-A6E1E728A645}" destId="{3B10F8FA-325F-4F39-BAB0-7F1940B62F13}" srcOrd="1" destOrd="0" presId="urn:microsoft.com/office/officeart/2016/7/layout/VerticalDownArrowProcess"/>
    <dgm:cxn modelId="{E016D8E1-7FD0-418D-A29C-90F03222E0D1}" srcId="{1D94C586-FDA2-432A-9288-FA7AA2946663}" destId="{7473CCC8-65F8-4DA4-97A8-9ABBEAFA2659}" srcOrd="0" destOrd="0" parTransId="{4D380EF6-6B88-489F-A3D3-6408CBC710B3}" sibTransId="{09FC090E-325E-44D7-968D-477C707AE99A}"/>
    <dgm:cxn modelId="{643313EB-3B0A-4B24-8038-0F6F4DA794EF}" type="presOf" srcId="{6E0D6980-AB87-433F-B54D-2EB451EEC499}" destId="{4559BB55-93C4-478B-AC0C-B0B425A4AA98}" srcOrd="0" destOrd="0" presId="urn:microsoft.com/office/officeart/2016/7/layout/VerticalDownArrowProcess"/>
    <dgm:cxn modelId="{9C53B6F9-1878-4718-83A1-F5AB0C873E34}" srcId="{0019C678-F901-4FC7-852A-A6E1E728A645}" destId="{6E0D6980-AB87-433F-B54D-2EB451EEC499}" srcOrd="0" destOrd="0" parTransId="{6DC7263C-4CB1-432D-93A4-7001B41835D0}" sibTransId="{CC496B26-B7A9-4DFA-94E5-407FC44FD5B5}"/>
    <dgm:cxn modelId="{0DC023B1-8A8A-4DB4-A03F-24F99C3B1831}" type="presParOf" srcId="{BF09C35C-8C11-43C6-A1C4-DA67B501B79C}" destId="{F6397752-B267-4DD3-85D1-1BDF2906DD39}" srcOrd="0" destOrd="0" presId="urn:microsoft.com/office/officeart/2016/7/layout/VerticalDownArrowProcess"/>
    <dgm:cxn modelId="{FE019729-D1DE-45E5-A24C-8453F96CC0F0}" type="presParOf" srcId="{F6397752-B267-4DD3-85D1-1BDF2906DD39}" destId="{504E3A86-075D-4A5B-B4D6-3A8FA4DFA016}" srcOrd="0" destOrd="0" presId="urn:microsoft.com/office/officeart/2016/7/layout/VerticalDownArrowProcess"/>
    <dgm:cxn modelId="{BD48E6B6-CA98-40C4-AB01-F00518B7AA8F}" type="presParOf" srcId="{F6397752-B267-4DD3-85D1-1BDF2906DD39}" destId="{185C2988-04FC-4A90-94D5-858CCE5F80C4}" srcOrd="1" destOrd="0" presId="urn:microsoft.com/office/officeart/2016/7/layout/VerticalDownArrowProcess"/>
    <dgm:cxn modelId="{418980A9-A9FB-42E5-A3EB-E17500C1963A}" type="presParOf" srcId="{BF09C35C-8C11-43C6-A1C4-DA67B501B79C}" destId="{AF68DE75-B5C8-4DC9-BE40-9477C42D3336}" srcOrd="1" destOrd="0" presId="urn:microsoft.com/office/officeart/2016/7/layout/VerticalDownArrowProcess"/>
    <dgm:cxn modelId="{7DC25CE9-5E20-4081-9DC8-C718A458EBA1}" type="presParOf" srcId="{BF09C35C-8C11-43C6-A1C4-DA67B501B79C}" destId="{4677A701-5E77-421F-9E34-E82ADF8F46AB}" srcOrd="2" destOrd="0" presId="urn:microsoft.com/office/officeart/2016/7/layout/VerticalDownArrowProcess"/>
    <dgm:cxn modelId="{8EB3A786-07BB-428D-8678-9A9B1DFB1DAD}" type="presParOf" srcId="{4677A701-5E77-421F-9E34-E82ADF8F46AB}" destId="{CC53F6F0-ACF3-45E3-A774-BC1B1D9A594B}" srcOrd="0" destOrd="0" presId="urn:microsoft.com/office/officeart/2016/7/layout/VerticalDownArrowProcess"/>
    <dgm:cxn modelId="{404EFEC1-DCD1-4C74-BF28-3D24B6863F7E}" type="presParOf" srcId="{4677A701-5E77-421F-9E34-E82ADF8F46AB}" destId="{3B10F8FA-325F-4F39-BAB0-7F1940B62F13}" srcOrd="1" destOrd="0" presId="urn:microsoft.com/office/officeart/2016/7/layout/VerticalDownArrowProcess"/>
    <dgm:cxn modelId="{7CED21CA-EB6B-430C-AE88-83DE444ED792}" type="presParOf" srcId="{4677A701-5E77-421F-9E34-E82ADF8F46AB}" destId="{4559BB55-93C4-478B-AC0C-B0B425A4AA98}" srcOrd="2" destOrd="0" presId="urn:microsoft.com/office/officeart/2016/7/layout/VerticalDownArrowProcess"/>
    <dgm:cxn modelId="{7AF471C0-A449-46A4-B0A9-0E2F6C4FC724}" type="presParOf" srcId="{BF09C35C-8C11-43C6-A1C4-DA67B501B79C}" destId="{56BBA97A-70E2-4229-A969-5B6CF49A6B41}" srcOrd="3" destOrd="0" presId="urn:microsoft.com/office/officeart/2016/7/layout/VerticalDownArrowProcess"/>
    <dgm:cxn modelId="{4615E5CC-47A4-493E-AD91-F153BB09B9B7}" type="presParOf" srcId="{BF09C35C-8C11-43C6-A1C4-DA67B501B79C}" destId="{150054FA-D1F3-4E6E-A703-F2BA1CDA8514}" srcOrd="4" destOrd="0" presId="urn:microsoft.com/office/officeart/2016/7/layout/VerticalDownArrowProcess"/>
    <dgm:cxn modelId="{C15C6265-CD24-4DDF-97F0-4A5C1856047C}" type="presParOf" srcId="{150054FA-D1F3-4E6E-A703-F2BA1CDA8514}" destId="{55CA4192-7085-4959-A9F7-7FDD6333FEFA}" srcOrd="0" destOrd="0" presId="urn:microsoft.com/office/officeart/2016/7/layout/VerticalDownArrowProcess"/>
    <dgm:cxn modelId="{B91DFB8B-BA75-461F-A228-9E739839545B}" type="presParOf" srcId="{150054FA-D1F3-4E6E-A703-F2BA1CDA8514}" destId="{B8CE925C-C0EE-4371-92F5-61D467852E32}" srcOrd="1" destOrd="0" presId="urn:microsoft.com/office/officeart/2016/7/layout/VerticalDownArrowProcess"/>
    <dgm:cxn modelId="{1E168192-FC73-44DF-B067-29964340F499}" type="presParOf" srcId="{150054FA-D1F3-4E6E-A703-F2BA1CDA8514}" destId="{C981710D-9116-4126-A662-E2397AED8C3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EEAEF-0574-47E9-863D-A4492CFE126D}">
      <dsp:nvSpPr>
        <dsp:cNvPr id="0" name=""/>
        <dsp:cNvSpPr/>
      </dsp:nvSpPr>
      <dsp:spPr>
        <a:xfrm>
          <a:off x="0" y="1038695"/>
          <a:ext cx="6513603" cy="11752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Plan van aanpak</a:t>
          </a:r>
        </a:p>
      </dsp:txBody>
      <dsp:txXfrm>
        <a:off x="57372" y="1096067"/>
        <a:ext cx="6398859" cy="1060520"/>
      </dsp:txXfrm>
    </dsp:sp>
    <dsp:sp modelId="{FC3A9F0A-D09D-4692-90BF-CCF3F7DA36A7}">
      <dsp:nvSpPr>
        <dsp:cNvPr id="0" name=""/>
        <dsp:cNvSpPr/>
      </dsp:nvSpPr>
      <dsp:spPr>
        <a:xfrm>
          <a:off x="0" y="2355080"/>
          <a:ext cx="6513603" cy="117526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Schetsen/Werktekening</a:t>
          </a:r>
        </a:p>
      </dsp:txBody>
      <dsp:txXfrm>
        <a:off x="57372" y="2412452"/>
        <a:ext cx="6398859" cy="1060520"/>
      </dsp:txXfrm>
    </dsp:sp>
    <dsp:sp modelId="{28743E8B-F80E-4DC8-8794-CCA66C99C01C}">
      <dsp:nvSpPr>
        <dsp:cNvPr id="0" name=""/>
        <dsp:cNvSpPr/>
      </dsp:nvSpPr>
      <dsp:spPr>
        <a:xfrm>
          <a:off x="0" y="3671465"/>
          <a:ext cx="6513603" cy="117526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Prototype</a:t>
          </a:r>
        </a:p>
      </dsp:txBody>
      <dsp:txXfrm>
        <a:off x="57372" y="3728837"/>
        <a:ext cx="6398859" cy="1060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E3A86-075D-4A5B-B4D6-3A8FA4DFA016}">
      <dsp:nvSpPr>
        <dsp:cNvPr id="0" name=""/>
        <dsp:cNvSpPr/>
      </dsp:nvSpPr>
      <dsp:spPr>
        <a:xfrm>
          <a:off x="0" y="3843104"/>
          <a:ext cx="1623218" cy="12613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177800" rIns="115443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Bouwen</a:t>
          </a:r>
          <a:endParaRPr lang="en-US" sz="2500" kern="1200" dirty="0"/>
        </a:p>
      </dsp:txBody>
      <dsp:txXfrm>
        <a:off x="0" y="3843104"/>
        <a:ext cx="1623218" cy="1261392"/>
      </dsp:txXfrm>
    </dsp:sp>
    <dsp:sp modelId="{185C2988-04FC-4A90-94D5-858CCE5F80C4}">
      <dsp:nvSpPr>
        <dsp:cNvPr id="0" name=""/>
        <dsp:cNvSpPr/>
      </dsp:nvSpPr>
      <dsp:spPr>
        <a:xfrm>
          <a:off x="1623218" y="3843104"/>
          <a:ext cx="4869656" cy="126139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80" tIns="292100" rIns="98780" bIns="29210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Hier begon ik met het in elkaar zetten van het display.</a:t>
          </a:r>
        </a:p>
      </dsp:txBody>
      <dsp:txXfrm>
        <a:off x="1623218" y="3843104"/>
        <a:ext cx="4869656" cy="1261392"/>
      </dsp:txXfrm>
    </dsp:sp>
    <dsp:sp modelId="{3B10F8FA-325F-4F39-BAB0-7F1940B62F13}">
      <dsp:nvSpPr>
        <dsp:cNvPr id="0" name=""/>
        <dsp:cNvSpPr/>
      </dsp:nvSpPr>
      <dsp:spPr>
        <a:xfrm rot="10800000">
          <a:off x="0" y="1922003"/>
          <a:ext cx="1623218" cy="194002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177800" rIns="115443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Tekenen in solidworks</a:t>
          </a:r>
        </a:p>
      </dsp:txBody>
      <dsp:txXfrm rot="-10800000">
        <a:off x="0" y="1922003"/>
        <a:ext cx="1623218" cy="1261014"/>
      </dsp:txXfrm>
    </dsp:sp>
    <dsp:sp modelId="{4559BB55-93C4-478B-AC0C-B0B425A4AA98}">
      <dsp:nvSpPr>
        <dsp:cNvPr id="0" name=""/>
        <dsp:cNvSpPr/>
      </dsp:nvSpPr>
      <dsp:spPr>
        <a:xfrm>
          <a:off x="1623218" y="1922003"/>
          <a:ext cx="4869656" cy="1261014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80" tIns="292100" rIns="98780" bIns="29210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 solid works wou ik de tekening nog even goed uittekenen voor mijzelf.</a:t>
          </a:r>
        </a:p>
      </dsp:txBody>
      <dsp:txXfrm>
        <a:off x="1623218" y="1922003"/>
        <a:ext cx="4869656" cy="1261014"/>
      </dsp:txXfrm>
    </dsp:sp>
    <dsp:sp modelId="{B8CE925C-C0EE-4371-92F5-61D467852E32}">
      <dsp:nvSpPr>
        <dsp:cNvPr id="0" name=""/>
        <dsp:cNvSpPr/>
      </dsp:nvSpPr>
      <dsp:spPr>
        <a:xfrm rot="10800000">
          <a:off x="0" y="902"/>
          <a:ext cx="1623218" cy="194002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43" tIns="177800" rIns="115443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Schetsen</a:t>
          </a:r>
        </a:p>
      </dsp:txBody>
      <dsp:txXfrm rot="-10800000">
        <a:off x="0" y="902"/>
        <a:ext cx="1623218" cy="1261014"/>
      </dsp:txXfrm>
    </dsp:sp>
    <dsp:sp modelId="{C981710D-9116-4126-A662-E2397AED8C34}">
      <dsp:nvSpPr>
        <dsp:cNvPr id="0" name=""/>
        <dsp:cNvSpPr/>
      </dsp:nvSpPr>
      <dsp:spPr>
        <a:xfrm>
          <a:off x="1623218" y="902"/>
          <a:ext cx="4869656" cy="1261014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80" tIns="292100" rIns="98780" bIns="29210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Ik wou mijn display nog even goed uitschetsen.</a:t>
          </a:r>
        </a:p>
      </dsp:txBody>
      <dsp:txXfrm>
        <a:off x="1623218" y="902"/>
        <a:ext cx="4869656" cy="1261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2B072-C07B-4123-A887-F90F22B25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E4C39-930E-4E7B-8F97-C510CD7C7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A40E9-6ABC-4425-A7EC-563FF728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71C0-14BB-4E62-A74F-3C85DF55B56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3DBEB-AA06-4CC6-8369-30FCCE27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64389-00F8-4913-8E51-E01E39172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F98F-1753-4E7F-BBE8-51F1C500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640DE-678E-406F-9978-D78E5BB0C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27043-5B60-4AB0-BC41-A14898492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5D927-B290-4F37-9423-E0AD8A728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71C0-14BB-4E62-A74F-3C85DF55B56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CC94D-F35F-4CA0-AB2E-F4AB887D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56575-2031-4418-8314-E9B8A6F85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F98F-1753-4E7F-BBE8-51F1C500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0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A3287-0ADD-4DA0-BC5D-0D458625B2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2BF497-06C0-45BA-8629-0DBC3CDF8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C0D85-DE95-42F6-956C-A27751CE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71C0-14BB-4E62-A74F-3C85DF55B56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A006F-5AD9-43CE-9CB6-75717A52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76652-D21D-45EC-BF56-C5D531F8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F98F-1753-4E7F-BBE8-51F1C500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2D69-C4BE-487B-B57F-95DFD132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7BF76-CFFB-4B69-AACD-AA84BCA8E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9DF30-FD4F-4A5D-B9B4-ED3B5005E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71C0-14BB-4E62-A74F-3C85DF55B56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2B8F-4A42-4891-800E-DFC2F3A83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83321-ED44-4D5A-A380-1B27C63C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F98F-1753-4E7F-BBE8-51F1C500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7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22F4-41DD-408E-BFF9-C5BF85E5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91ED5-D215-4069-949E-10106E050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39E6B-A3BF-4F30-B7D7-B02ADF5EB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71C0-14BB-4E62-A74F-3C85DF55B56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29183-60F1-4F41-903B-8AF33139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5075F-C0B6-4FA7-8373-6C681D89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F98F-1753-4E7F-BBE8-51F1C500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775F0-18AA-447F-B51C-1FD30776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F427E-5C8A-4602-AA51-213253E41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6CC97-3163-4BEA-BFE2-DB3628C03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B16B6-2790-43E9-A5D8-41CDB41B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71C0-14BB-4E62-A74F-3C85DF55B56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4CD1B-9844-48CC-8347-E8F41626F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08929-5553-4D2E-8984-A12FA5F4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F98F-1753-4E7F-BBE8-51F1C500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60431-FD2E-4575-B5D3-775B2EA9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8CD48-7E25-4825-9EEC-72AC2E15D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23A2E-B888-476A-BACA-CBF870353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E7C08-C0B8-42F7-B11C-1E3794A88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87C0F-EEC1-4C85-B48A-943B88379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C8CA4A-954D-4576-824D-2B2F8AA8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71C0-14BB-4E62-A74F-3C85DF55B56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2A02CA-4AF5-462D-80E7-4C9D232B0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01D90-9F2C-4419-B2DA-4A3A0BE7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F98F-1753-4E7F-BBE8-51F1C500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5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EF06-9E38-48CD-9517-54A8D86F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63742-1B2A-45F1-8DBE-4E3D395C5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71C0-14BB-4E62-A74F-3C85DF55B56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A4932-17F4-4095-9C05-3B2CC3AB9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261C8-BC57-4D7B-ADD6-16F75145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F98F-1753-4E7F-BBE8-51F1C500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FA646-CB5C-466A-A9B8-6AB68B37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71C0-14BB-4E62-A74F-3C85DF55B56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90F97-8166-4553-A673-3547638A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81EFD-B8AC-4623-A723-37111948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F98F-1753-4E7F-BBE8-51F1C500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6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68FB-E1BE-4F72-AF63-78780272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73B9-ED22-4002-9A9D-9FE24E59A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0201B-3EBD-4E75-9BFA-B00B06C0A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11DDE-61B2-4D37-B61E-0D1FE6D3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71C0-14BB-4E62-A74F-3C85DF55B56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809CA-AD6D-4E63-B909-D0CC164F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E90BB-8E8F-4DE1-9A74-542AE096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F98F-1753-4E7F-BBE8-51F1C500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BF362-69D8-4C88-A142-D92AA5A83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57DF69-6402-495E-BDEF-DDFD2B0E9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E9E9A-D2E2-4B09-9209-5AD1C033F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02D05-14AB-47A2-B4E9-6F2EC4159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71C0-14BB-4E62-A74F-3C85DF55B56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6971C-7893-4CCA-8185-AFA3B08A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0E9EB-D1C9-4DBE-B42C-67AB26FB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F98F-1753-4E7F-BBE8-51F1C500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9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0CFF8-6ACA-4FBE-A3C0-6BF450C4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1A0D1-882F-419C-A735-40F1E456F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627B6-76E3-4FD0-8B34-5FF1209F4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471C0-14BB-4E62-A74F-3C85DF55B56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D25FA-9D72-4B21-A1CC-87B048030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A1915-D53F-4FF9-82E5-C496E5AC6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BF98F-1753-4E7F-BBE8-51F1C500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2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CCEB3-7CAC-4D6F-AAE5-EF72BECD4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</a:rPr>
              <a:t>Display </a:t>
            </a:r>
            <a:r>
              <a:rPr lang="en-US" sz="6000" dirty="0" err="1">
                <a:solidFill>
                  <a:schemeClr val="bg1"/>
                </a:solidFill>
              </a:rPr>
              <a:t>voor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een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hamer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F3E83B-CCE2-4253-8EB7-A534FE042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Door: Bas Kwinten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https://ramamalli.files.wordpress.com/2014/12/hamer.jpg">
            <a:extLst>
              <a:ext uri="{FF2B5EF4-FFF2-40B4-BE49-F238E27FC236}">
                <a16:creationId xmlns:a16="http://schemas.microsoft.com/office/drawing/2014/main" id="{0D08D496-7D9E-448C-A3DF-BEDAD2502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82" y="1267452"/>
            <a:ext cx="4047843" cy="295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2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0115C-1818-4AFE-8228-832861CE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Inleiding: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1F542D-B7F8-4175-A8FD-CA57144C2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65404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209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90C8B1-EC87-4F61-8DED-CB643F5D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Plan van aanpak: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2AEEC72-BA8F-4FE9-8B0B-6AED5BC49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59987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342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F7276-1A1B-4F93-A1AF-C42E4452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Schetsen/Werktekeningen</a:t>
            </a:r>
          </a:p>
        </p:txBody>
      </p:sp>
      <p:pic>
        <p:nvPicPr>
          <p:cNvPr id="55" name="Content Placeholder 54">
            <a:extLst>
              <a:ext uri="{FF2B5EF4-FFF2-40B4-BE49-F238E27FC236}">
                <a16:creationId xmlns:a16="http://schemas.microsoft.com/office/drawing/2014/main" id="{ADC449C3-599C-44C8-A24F-7EB557E3E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13" y="4987925"/>
            <a:ext cx="1368425" cy="1343025"/>
          </a:xfr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17933E2-553D-49DB-A549-B6C3E7153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0" y="4987925"/>
            <a:ext cx="1643063" cy="134302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D832ECD-EEAE-498C-82E1-837DC3345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0" y="2897188"/>
            <a:ext cx="3094038" cy="20066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1A0D8A3-017A-4F27-A00E-3F8ADEBCA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13" y="533400"/>
            <a:ext cx="3068638" cy="228123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3363B0B-51BF-4986-AFBE-AC394ACCE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00" y="533400"/>
            <a:ext cx="3068638" cy="228123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E1CB5A4-040D-49B8-9CE4-5A353F2F25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13" y="2897188"/>
            <a:ext cx="1479550" cy="108902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FB44DEB-B1B9-492C-BCC6-269B1C2147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13" y="2897188"/>
            <a:ext cx="1479550" cy="108902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9C4B77F-F137-4B91-BFC7-6D6548DA2F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13" y="4068763"/>
            <a:ext cx="3043238" cy="2262188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0D7FE770-E86A-4E31-AE42-33B0FA1ABC96}"/>
              </a:ext>
            </a:extLst>
          </p:cNvPr>
          <p:cNvSpPr txBox="1"/>
          <p:nvPr/>
        </p:nvSpPr>
        <p:spPr>
          <a:xfrm>
            <a:off x="892792" y="3554963"/>
            <a:ext cx="347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Hier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zijn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aantal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schetsen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werktekeningen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die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mij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hebben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geholpen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met het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maken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van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mijn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display.</a:t>
            </a:r>
          </a:p>
        </p:txBody>
      </p:sp>
    </p:spTree>
    <p:extLst>
      <p:ext uri="{BB962C8B-B14F-4D97-AF65-F5344CB8AC3E}">
        <p14:creationId xmlns:p14="http://schemas.microsoft.com/office/powerpoint/2010/main" val="172285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8ECC3-0E90-42F3-9097-25722E140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chemeClr val="accent1"/>
                </a:solidFill>
              </a:rPr>
              <a:t>Bouwen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A6FDA-F43D-4280-88B0-E52558B93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Het prototype</a:t>
            </a:r>
          </a:p>
          <a:p>
            <a:r>
              <a:rPr lang="en-US" sz="2400" dirty="0"/>
              <a:t>Hoe word het </a:t>
            </a:r>
            <a:r>
              <a:rPr lang="en-US" sz="2400" dirty="0" err="1"/>
              <a:t>gebruikt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596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F7AB1-DDAF-4502-AE2B-348D8804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Vragen?</a:t>
            </a:r>
          </a:p>
        </p:txBody>
      </p:sp>
      <p:pic>
        <p:nvPicPr>
          <p:cNvPr id="2050" name="Picture 2" descr="https://get.pxhere.com/photo/relationship-question-mark-male-female-brain-head-understand-silhouette-couple-love-woman-man-marriage-decide-advice-ask-friendship-mental-problem-therapist-illustration-black-and-white-clip-art-conversation-1574913.jpg">
            <a:extLst>
              <a:ext uri="{FF2B5EF4-FFF2-40B4-BE49-F238E27FC236}">
                <a16:creationId xmlns:a16="http://schemas.microsoft.com/office/drawing/2014/main" id="{E402CF25-9A0A-4D48-99AC-E060354D14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8876" y="492573"/>
            <a:ext cx="632343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323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2C40204E36AB4BA18D16F3F880438C" ma:contentTypeVersion="10" ma:contentTypeDescription="Een nieuw document maken." ma:contentTypeScope="" ma:versionID="a7ce6a416e03468a53793a7afa5c739a">
  <xsd:schema xmlns:xsd="http://www.w3.org/2001/XMLSchema" xmlns:xs="http://www.w3.org/2001/XMLSchema" xmlns:p="http://schemas.microsoft.com/office/2006/metadata/properties" xmlns:ns3="b87cca2b-841a-4e63-a011-b3773ca96971" xmlns:ns4="f3d8803d-b175-49f6-a814-45519ae00728" targetNamespace="http://schemas.microsoft.com/office/2006/metadata/properties" ma:root="true" ma:fieldsID="49044ef2b3ddce58baebfa6c185312d0" ns3:_="" ns4:_="">
    <xsd:import namespace="b87cca2b-841a-4e63-a011-b3773ca96971"/>
    <xsd:import namespace="f3d8803d-b175-49f6-a814-45519ae0072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cca2b-841a-4e63-a011-b3773ca969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8803d-b175-49f6-a814-45519ae00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6283E5-5400-4CD1-A02E-D12E70EAE0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7cca2b-841a-4e63-a011-b3773ca96971"/>
    <ds:schemaRef ds:uri="f3d8803d-b175-49f6-a814-45519ae007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0AD588-F649-4D56-8C7E-7679872B91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58103C-540D-4A9D-B613-A5E19849EA5E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f3d8803d-b175-49f6-a814-45519ae00728"/>
    <ds:schemaRef ds:uri="http://schemas.openxmlformats.org/package/2006/metadata/core-properties"/>
    <ds:schemaRef ds:uri="b87cca2b-841a-4e63-a011-b3773ca96971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Display voor een hamer</vt:lpstr>
      <vt:lpstr>Inleiding:</vt:lpstr>
      <vt:lpstr>Plan van aanpak:</vt:lpstr>
      <vt:lpstr>Schetsen/Werktekeningen</vt:lpstr>
      <vt:lpstr>Bouwen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Display voor een hamer</dc:title>
  <dc:creator>Kwinten, Bas</dc:creator>
  <cp:lastModifiedBy>Kwinten, Bas</cp:lastModifiedBy>
  <cp:revision>1</cp:revision>
  <dcterms:created xsi:type="dcterms:W3CDTF">2019-11-05T17:16:13Z</dcterms:created>
  <dcterms:modified xsi:type="dcterms:W3CDTF">2019-11-05T17:16:52Z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0x010100382C40204E36AB4BA18D16F3F880438C</vt:lpwstr>
  </property>
</Properties>
</file>